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3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8D22-26F4-4866-A30B-A3E1E23D3BC4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269A1-CC88-43C9-8908-A96B7AAF1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82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8D22-26F4-4866-A30B-A3E1E23D3BC4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269A1-CC88-43C9-8908-A96B7AAF1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431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8D22-26F4-4866-A30B-A3E1E23D3BC4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269A1-CC88-43C9-8908-A96B7AAF1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00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8D22-26F4-4866-A30B-A3E1E23D3BC4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269A1-CC88-43C9-8908-A96B7AAF1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03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8D22-26F4-4866-A30B-A3E1E23D3BC4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269A1-CC88-43C9-8908-A96B7AAF1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258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8D22-26F4-4866-A30B-A3E1E23D3BC4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269A1-CC88-43C9-8908-A96B7AAF1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358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8D22-26F4-4866-A30B-A3E1E23D3BC4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269A1-CC88-43C9-8908-A96B7AAF1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51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8D22-26F4-4866-A30B-A3E1E23D3BC4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269A1-CC88-43C9-8908-A96B7AAF1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806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8D22-26F4-4866-A30B-A3E1E23D3BC4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269A1-CC88-43C9-8908-A96B7AAF1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5063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8D22-26F4-4866-A30B-A3E1E23D3BC4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269A1-CC88-43C9-8908-A96B7AAF1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6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8D22-26F4-4866-A30B-A3E1E23D3BC4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269A1-CC88-43C9-8908-A96B7AAF1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236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38D22-26F4-4866-A30B-A3E1E23D3BC4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269A1-CC88-43C9-8908-A96B7AAF185D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13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Ekran Gösterisi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0</vt:i4>
      </vt:variant>
    </vt:vector>
  </HeadingPairs>
  <TitlesOfParts>
    <vt:vector size="4" baseType="lpstr">
      <vt:lpstr>Arial</vt:lpstr>
      <vt:lpstr>Calibri</vt:lpstr>
      <vt:lpstr>Calibri Light</vt:lpstr>
      <vt:lpstr>Office Teması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kanat gulle</dc:creator>
  <cp:lastModifiedBy>kanat gulle</cp:lastModifiedBy>
  <cp:revision>1</cp:revision>
  <dcterms:created xsi:type="dcterms:W3CDTF">2019-06-20T08:45:58Z</dcterms:created>
  <dcterms:modified xsi:type="dcterms:W3CDTF">2019-06-20T08:46:38Z</dcterms:modified>
</cp:coreProperties>
</file>