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82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4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40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91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08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27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21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0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81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66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1C31-A52C-4AD4-B57F-8E36C251F81F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54FC-F605-4BDF-95C7-6E1BAB3D0ECB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3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Teması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kanat gulle</dc:creator>
  <cp:lastModifiedBy>kanat gulle</cp:lastModifiedBy>
  <cp:revision>1</cp:revision>
  <dcterms:created xsi:type="dcterms:W3CDTF">2019-06-20T08:44:53Z</dcterms:created>
  <dcterms:modified xsi:type="dcterms:W3CDTF">2019-06-20T08:45:26Z</dcterms:modified>
</cp:coreProperties>
</file>